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95" r:id="rId7"/>
    <p:sldId id="294" r:id="rId8"/>
    <p:sldId id="297" r:id="rId9"/>
    <p:sldId id="296" r:id="rId1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822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438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7150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9256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532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1476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117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536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503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513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39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41DA-CC43-46E4-9F8B-0A9C941AADC8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81634-D3FE-48E4-8B64-D9639A4FFCC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981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water by Dragonlord-Daegen on Deviant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5584" y="4748776"/>
            <a:ext cx="1052083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22 </a:t>
            </a:r>
            <a:r>
              <a:rPr lang="bg-BG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март – </a:t>
            </a:r>
          </a:p>
          <a:p>
            <a:pPr lvl="0" algn="ctr"/>
            <a:r>
              <a:rPr lang="bg-BG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Световен ден на водата</a:t>
            </a:r>
          </a:p>
        </p:txBody>
      </p:sp>
      <p:pic>
        <p:nvPicPr>
          <p:cNvPr id="7" name="Picture 64" descr="Invisible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аоке Доброта Христианские песн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6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Няма налично описани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10" y="0"/>
            <a:ext cx="7504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wnload Image Free Library Frame Png For Free Download On - Transparent  Water Border Png PNG Image with No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2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395359239756 (400×451) | Immagine del profilo, Immagi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" y="4803821"/>
            <a:ext cx="1944709" cy="20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702" y="2009104"/>
            <a:ext cx="5743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Всяка година на  22 март се отбелязва Световният ден на водата.</a:t>
            </a:r>
            <a:endParaRPr lang="bg-BG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4" descr="Invisible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5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cean Surface Water Seen Underwater Animation Ocean Surface Texture  Underwater ⬇ Video by © benchyb Stock Footage #202588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25 ways to conserve water | Selangorku Kekal Hija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7" y="549364"/>
            <a:ext cx="1905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n on Laur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36" y="1197735"/>
            <a:ext cx="2228045" cy="16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218" y="3307442"/>
            <a:ext cx="11525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Осъзнавайки важността на този ден, насочихме вниманието на учениците от 3 клас при 36 СУ „М. Горки“, гр. </a:t>
            </a:r>
            <a:r>
              <a:rPr lang="bg-BG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София </a:t>
            </a:r>
            <a:r>
              <a:rPr lang="bg-BG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към тазгодишното мото </a:t>
            </a:r>
            <a:r>
              <a:rPr lang="bg-BG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"Да (о)ценим водата!"</a:t>
            </a:r>
          </a:p>
        </p:txBody>
      </p:sp>
      <p:pic>
        <p:nvPicPr>
          <p:cNvPr id="8" name="Picture 64" descr="Invisible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entle Introduction to Lattice Gas Automaton for Simulation of Fluid Flow  with Python. [The FHP model for Navier-Stokes Equations] | by Mohamed Gaber  | 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304" y="128789"/>
            <a:ext cx="11797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През погледа на </a:t>
            </a:r>
            <a:r>
              <a:rPr lang="bg-BG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третокласниците, ценността на водата като жизнена потребност придоби още по-голям смисъл.</a:t>
            </a:r>
            <a:endParaRPr lang="bg-BG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911" y="4547197"/>
            <a:ext cx="11269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Попитахме ги: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Откъде идва водата в чешмата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Може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ли </a:t>
            </a:r>
            <a:r>
              <a:rPr lang="ru-RU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да </a:t>
            </a:r>
            <a:r>
              <a:rPr lang="ru-RU" sz="3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заменим водата с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портокалов сок?</a:t>
            </a:r>
            <a:endParaRPr lang="bg-BG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64" descr="Invisible Wall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Уолстрийт вече търгува с най-ценното - водата - Свят - DarikNews.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rop Water Clip art - cartoon water drops png download - 1689*1778 - Free  Transparent Drop png Download.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586" y="0"/>
            <a:ext cx="2311758" cy="26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304" y="141668"/>
            <a:ext cx="10341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Пригответе се за отговори, по-смислени и по-дълбоки отколкото сте очаквали. </a:t>
            </a:r>
            <a:endParaRPr lang="bg-BG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910" y="1258072"/>
            <a:ext cx="835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Откъде идва водата в чешмата?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377" y="2110106"/>
            <a:ext cx="3078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K</a:t>
            </a:r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.: „Водата идва от парата и влагата.“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00" y="3533624"/>
            <a:ext cx="300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Н.: „Има водна фея, която ни дава водата.“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2254" y="2207850"/>
            <a:ext cx="276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Д.: „Тя идва от извора.“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9172" y="2160139"/>
            <a:ext cx="243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К.: „Идва от тръбите и кранчетата.“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9172" y="3635050"/>
            <a:ext cx="346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А.: „Водата идва от водостанцията.“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304" y="5201503"/>
            <a:ext cx="462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К.: „Идва от планината и минава през станции.“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62" y="5114175"/>
            <a:ext cx="356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М.: „Ами от морето и я обработват машини.“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3820" y="6185096"/>
            <a:ext cx="279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Б.: „От канала“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558" y="3650278"/>
            <a:ext cx="336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М.: „Водата идва от земята.“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64" descr="Invisible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9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25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75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25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2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cean Background Video Loop!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760" y="206062"/>
            <a:ext cx="108826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5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ook Antiqua" panose="02040602050305030304" pitchFamily="18" charset="0"/>
              </a:rPr>
              <a:t>Любопитни факти за водата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760" y="1609860"/>
            <a:ext cx="111273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Човек изпива около 1000 литра вода годишно. 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Човек може да оцелее до един месец без храна, но без вода - само около седмица.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При пускането на водата в тоалетната се изразходват 8 литра вода. Приблизително същото количество се използва за измиване на зъбите. 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Над 3 милиона души умират всяка година заради липсата на чиста вода.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ED7D31">
                    <a:lumMod val="50000"/>
                  </a:srgb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На много места в Африка и Азия хората извървяват около 7 км всеки ден, за да си осигурят вода.</a:t>
            </a:r>
          </a:p>
        </p:txBody>
      </p:sp>
      <p:pic>
        <p:nvPicPr>
          <p:cNvPr id="5" name="Picture 2" descr="Happy Fun Sticker by jecamartinez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711" y="3810462"/>
            <a:ext cx="3604049" cy="29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4" descr="Invisible Wallp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plashy water border page blue | Borders for paper, Clip art borders, Page  borders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8593" y="-2635407"/>
            <a:ext cx="679481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uildings &amp; Grounds / Water Safet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04" y="631065"/>
            <a:ext cx="3159573" cy="37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853" y="850006"/>
            <a:ext cx="10728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Може </a:t>
            </a: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ли да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заменим водата с </a:t>
            </a: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портокалов сок?</a:t>
            </a:r>
            <a:endParaRPr lang="bg-BG" sz="32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4022" y="2053471"/>
            <a:ext cx="3438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И.: „Водата си е вода, не може.“</a:t>
            </a:r>
            <a:endParaRPr lang="bg-BG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8946" y="3279370"/>
            <a:ext cx="386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К.: „Портокаловият сок не утолява жаждата.“</a:t>
            </a:r>
            <a:endParaRPr lang="bg-BG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5127" y="1929129"/>
            <a:ext cx="409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М.: „Може, защото портокала е направен от вода.“</a:t>
            </a:r>
            <a:endParaRPr lang="bg-BG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5127" y="3391456"/>
            <a:ext cx="386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А.: „Ако се замени, ще има повече ценна вода.“</a:t>
            </a:r>
            <a:endParaRPr lang="bg-BG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4022" y="4716077"/>
            <a:ext cx="373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С.: „Портокаловият сок не утолява, а подсладява.“</a:t>
            </a:r>
            <a:endParaRPr lang="bg-BG" sz="24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0885" y="4766529"/>
            <a:ext cx="3812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К.: „Не може. Когато пием сок, ни се пие вода.“</a:t>
            </a:r>
            <a:endParaRPr lang="bg-BG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64" descr="Invisible Wallp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sketball Border For Microsoft Word - Blue Border Frame Png Clipart - Full  Size Clipart (#80603) - Pin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8795" y="1561711"/>
            <a:ext cx="8937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b="1" dirty="0">
                <a:solidFill>
                  <a:srgbClr val="92D050"/>
                </a:solidFill>
                <a:latin typeface="Book Antiqua" panose="02040602050305030304" pitchFamily="18" charset="0"/>
              </a:rPr>
              <a:t>Не оставяй водата да капе. Затваряй добре кранчетата.</a:t>
            </a:r>
            <a:endParaRPr lang="bg-BG" sz="2800" b="1" dirty="0">
              <a:solidFill>
                <a:srgbClr val="92D05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95" y="656822"/>
            <a:ext cx="10650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Как да помогнем за запазването на водата</a:t>
            </a:r>
            <a:r>
              <a:rPr lang="bg-BG" sz="32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6" name="Picture 2" descr="TAPS animated gif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734" y="1372432"/>
            <a:ext cx="1007641" cy="13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7775" y="2905780"/>
            <a:ext cx="745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2800" b="1" dirty="0">
                <a:solidFill>
                  <a:srgbClr val="ED7D3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Спирай водата, докато си миеш зъбите.</a:t>
            </a:r>
          </a:p>
        </p:txBody>
      </p:sp>
      <p:pic>
        <p:nvPicPr>
          <p:cNvPr id="8" name="Picture 4" descr="Glist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01" y="2493280"/>
            <a:ext cx="1692498" cy="144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66716" y="4032171"/>
            <a:ext cx="737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Поливай цветята с дъждовна вода.</a:t>
            </a:r>
          </a:p>
        </p:txBody>
      </p:sp>
      <p:pic>
        <p:nvPicPr>
          <p:cNvPr id="10" name="Picture 7" descr="Watering a flower by Xergille on Deviant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21" y="3520227"/>
            <a:ext cx="1665621" cy="15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are Instructions – Carousel Design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8" y="4675031"/>
            <a:ext cx="1733062" cy="174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199" y="5174597"/>
            <a:ext cx="8281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sz="2800" b="1" dirty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Пускай миялната и пералнята само, когато са пълни и на енергоспестяващ режим.</a:t>
            </a:r>
          </a:p>
        </p:txBody>
      </p:sp>
      <p:pic>
        <p:nvPicPr>
          <p:cNvPr id="13" name="Picture 64" descr="Invisible Wallpap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-38637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875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875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875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875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7" presetClass="emph" presetSubtype="0" fill="remove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7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17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7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7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27" presetClass="emph" presetSubtype="0" fill="remove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7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7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7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7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7" presetClass="emph" presetSubtype="0" fill="remove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7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7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7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7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ater Trending GIF by People Of Piramal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1" y="0"/>
            <a:ext cx="7212169" cy="69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wnload Image Free Library Frame Png For Free Download On - Transparent  Water Border Png PNG Image with No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79831" cy="61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62925" y="2897746"/>
            <a:ext cx="51427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Всяка капка си струва!</a:t>
            </a:r>
            <a:endParaRPr lang="bg-BG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50" y="4002562"/>
            <a:ext cx="48077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Пази и пести водата!</a:t>
            </a:r>
            <a:endParaRPr lang="bg-BG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4" descr="Invisible Wallpa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313" y="0"/>
            <a:ext cx="2220687" cy="18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4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8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335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Book Antiqua</vt:lpstr>
      <vt:lpstr>Calibri</vt:lpstr>
      <vt:lpstr>Calibri Light</vt:lpstr>
      <vt:lpstr>Monotype Corsiva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kiro</dc:creator>
  <cp:lastModifiedBy>User</cp:lastModifiedBy>
  <cp:revision>98</cp:revision>
  <dcterms:created xsi:type="dcterms:W3CDTF">2021-03-07T12:34:23Z</dcterms:created>
  <dcterms:modified xsi:type="dcterms:W3CDTF">2021-03-18T15:08:00Z</dcterms:modified>
</cp:coreProperties>
</file>